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6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8" r:id="rId4"/>
    <p:sldId id="257" r:id="rId5"/>
    <p:sldId id="259" r:id="rId6"/>
    <p:sldId id="260" r:id="rId7"/>
    <p:sldId id="276" r:id="rId8"/>
    <p:sldId id="263" r:id="rId9"/>
    <p:sldId id="269" r:id="rId10"/>
    <p:sldId id="262" r:id="rId11"/>
    <p:sldId id="265" r:id="rId12"/>
    <p:sldId id="271" r:id="rId13"/>
    <p:sldId id="277" r:id="rId14"/>
    <p:sldId id="272" r:id="rId15"/>
    <p:sldId id="273" r:id="rId16"/>
    <p:sldId id="274" r:id="rId17"/>
    <p:sldId id="275" r:id="rId18"/>
    <p:sldId id="278" r:id="rId19"/>
    <p:sldId id="279" r:id="rId20"/>
    <p:sldId id="280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74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a el waghef" userId="693d3eef4328a3ff" providerId="LiveId" clId="{21AB5CDC-4E50-4ABB-94A2-9162DDFB398D}"/>
    <pc:docChg chg="custSel modSld">
      <pc:chgData name="mina el waghef" userId="693d3eef4328a3ff" providerId="LiveId" clId="{21AB5CDC-4E50-4ABB-94A2-9162DDFB398D}" dt="2022-12-05T10:30:04.229" v="269" actId="1076"/>
      <pc:docMkLst>
        <pc:docMk/>
      </pc:docMkLst>
      <pc:sldChg chg="modSp mod">
        <pc:chgData name="mina el waghef" userId="693d3eef4328a3ff" providerId="LiveId" clId="{21AB5CDC-4E50-4ABB-94A2-9162DDFB398D}" dt="2022-12-05T10:30:04.229" v="269" actId="1076"/>
        <pc:sldMkLst>
          <pc:docMk/>
          <pc:sldMk cId="3980699782" sldId="256"/>
        </pc:sldMkLst>
        <pc:spChg chg="mod">
          <ac:chgData name="mina el waghef" userId="693d3eef4328a3ff" providerId="LiveId" clId="{21AB5CDC-4E50-4ABB-94A2-9162DDFB398D}" dt="2022-12-05T10:28:48.123" v="263" actId="20577"/>
          <ac:spMkLst>
            <pc:docMk/>
            <pc:sldMk cId="3980699782" sldId="256"/>
            <ac:spMk id="3" creationId="{5C9205DF-8F5E-49F7-B00E-6F58293F5130}"/>
          </ac:spMkLst>
        </pc:spChg>
        <pc:spChg chg="mod">
          <ac:chgData name="mina el waghef" userId="693d3eef4328a3ff" providerId="LiveId" clId="{21AB5CDC-4E50-4ABB-94A2-9162DDFB398D}" dt="2022-12-05T10:30:04.229" v="269" actId="1076"/>
          <ac:spMkLst>
            <pc:docMk/>
            <pc:sldMk cId="3980699782" sldId="256"/>
            <ac:spMk id="21" creationId="{FC9A1C71-347B-44A9-88B4-692D9731582D}"/>
          </ac:spMkLst>
        </pc:spChg>
      </pc:sldChg>
      <pc:sldChg chg="modSp mod">
        <pc:chgData name="mina el waghef" userId="693d3eef4328a3ff" providerId="LiveId" clId="{21AB5CDC-4E50-4ABB-94A2-9162DDFB398D}" dt="2022-12-05T10:26:12.735" v="215" actId="20577"/>
        <pc:sldMkLst>
          <pc:docMk/>
          <pc:sldMk cId="972005540" sldId="259"/>
        </pc:sldMkLst>
        <pc:spChg chg="mod">
          <ac:chgData name="mina el waghef" userId="693d3eef4328a3ff" providerId="LiveId" clId="{21AB5CDC-4E50-4ABB-94A2-9162DDFB398D}" dt="2022-12-05T10:26:12.735" v="215" actId="20577"/>
          <ac:spMkLst>
            <pc:docMk/>
            <pc:sldMk cId="972005540" sldId="259"/>
            <ac:spMk id="9" creationId="{53469036-D1FB-4164-96AE-B6D8CECCFC96}"/>
          </ac:spMkLst>
        </pc:spChg>
      </pc:sldChg>
      <pc:sldChg chg="modSp mod">
        <pc:chgData name="mina el waghef" userId="693d3eef4328a3ff" providerId="LiveId" clId="{21AB5CDC-4E50-4ABB-94A2-9162DDFB398D}" dt="2022-12-05T10:26:42.499" v="217" actId="207"/>
        <pc:sldMkLst>
          <pc:docMk/>
          <pc:sldMk cId="310042212" sldId="262"/>
        </pc:sldMkLst>
        <pc:spChg chg="mod">
          <ac:chgData name="mina el waghef" userId="693d3eef4328a3ff" providerId="LiveId" clId="{21AB5CDC-4E50-4ABB-94A2-9162DDFB398D}" dt="2022-12-05T10:26:42.499" v="217" actId="207"/>
          <ac:spMkLst>
            <pc:docMk/>
            <pc:sldMk cId="310042212" sldId="262"/>
            <ac:spMk id="17" creationId="{D7CE36F2-C321-46C5-AFD9-00917224D390}"/>
          </ac:spMkLst>
        </pc:spChg>
      </pc:sldChg>
      <pc:sldChg chg="modSp mod">
        <pc:chgData name="mina el waghef" userId="693d3eef4328a3ff" providerId="LiveId" clId="{21AB5CDC-4E50-4ABB-94A2-9162DDFB398D}" dt="2022-12-05T10:23:29.395" v="170" actId="20577"/>
        <pc:sldMkLst>
          <pc:docMk/>
          <pc:sldMk cId="2009224050" sldId="265"/>
        </pc:sldMkLst>
        <pc:spChg chg="mod">
          <ac:chgData name="mina el waghef" userId="693d3eef4328a3ff" providerId="LiveId" clId="{21AB5CDC-4E50-4ABB-94A2-9162DDFB398D}" dt="2022-12-05T10:23:29.395" v="170" actId="20577"/>
          <ac:spMkLst>
            <pc:docMk/>
            <pc:sldMk cId="2009224050" sldId="265"/>
            <ac:spMk id="11" creationId="{69D4BCF2-C773-495F-A4D5-860FB6A2FA91}"/>
          </ac:spMkLst>
        </pc:spChg>
      </pc:sldChg>
      <pc:sldChg chg="modSp mod">
        <pc:chgData name="mina el waghef" userId="693d3eef4328a3ff" providerId="LiveId" clId="{21AB5CDC-4E50-4ABB-94A2-9162DDFB398D}" dt="2022-12-05T10:29:50.745" v="268" actId="1076"/>
        <pc:sldMkLst>
          <pc:docMk/>
          <pc:sldMk cId="4292661376" sldId="268"/>
        </pc:sldMkLst>
        <pc:spChg chg="mod">
          <ac:chgData name="mina el waghef" userId="693d3eef4328a3ff" providerId="LiveId" clId="{21AB5CDC-4E50-4ABB-94A2-9162DDFB398D}" dt="2022-12-05T10:29:50.745" v="268" actId="1076"/>
          <ac:spMkLst>
            <pc:docMk/>
            <pc:sldMk cId="4292661376" sldId="268"/>
            <ac:spMk id="9" creationId="{64052DBB-CC72-4F59-92CE-00AB25EFF3F6}"/>
          </ac:spMkLst>
        </pc:spChg>
        <pc:grpChg chg="mod">
          <ac:chgData name="mina el waghef" userId="693d3eef4328a3ff" providerId="LiveId" clId="{21AB5CDC-4E50-4ABB-94A2-9162DDFB398D}" dt="2022-12-05T10:29:29.115" v="264" actId="1038"/>
          <ac:grpSpMkLst>
            <pc:docMk/>
            <pc:sldMk cId="4292661376" sldId="268"/>
            <ac:grpSpMk id="6" creationId="{91C1EA1C-1F3E-4109-905A-96F1DC0515BC}"/>
          </ac:grpSpMkLst>
        </pc:grpChg>
      </pc:sldChg>
      <pc:sldChg chg="modSp mod">
        <pc:chgData name="mina el waghef" userId="693d3eef4328a3ff" providerId="LiveId" clId="{21AB5CDC-4E50-4ABB-94A2-9162DDFB398D}" dt="2022-12-05T10:26:34.137" v="216" actId="207"/>
        <pc:sldMkLst>
          <pc:docMk/>
          <pc:sldMk cId="3891516162" sldId="269"/>
        </pc:sldMkLst>
        <pc:spChg chg="mod">
          <ac:chgData name="mina el waghef" userId="693d3eef4328a3ff" providerId="LiveId" clId="{21AB5CDC-4E50-4ABB-94A2-9162DDFB398D}" dt="2022-12-05T10:26:34.137" v="216" actId="207"/>
          <ac:spMkLst>
            <pc:docMk/>
            <pc:sldMk cId="3891516162" sldId="269"/>
            <ac:spMk id="19" creationId="{DFE11F38-F66B-4F95-8224-6CCA69D57617}"/>
          </ac:spMkLst>
        </pc:spChg>
      </pc:sldChg>
      <pc:sldChg chg="modSp mod">
        <pc:chgData name="mina el waghef" userId="693d3eef4328a3ff" providerId="LiveId" clId="{21AB5CDC-4E50-4ABB-94A2-9162DDFB398D}" dt="2022-12-05T10:25:44.066" v="213" actId="207"/>
        <pc:sldMkLst>
          <pc:docMk/>
          <pc:sldMk cId="2136900882" sldId="271"/>
        </pc:sldMkLst>
        <pc:spChg chg="mod">
          <ac:chgData name="mina el waghef" userId="693d3eef4328a3ff" providerId="LiveId" clId="{21AB5CDC-4E50-4ABB-94A2-9162DDFB398D}" dt="2022-12-05T10:25:44.066" v="213" actId="207"/>
          <ac:spMkLst>
            <pc:docMk/>
            <pc:sldMk cId="2136900882" sldId="271"/>
            <ac:spMk id="2" creationId="{DF327805-9D72-1ACB-447A-DE9E860DB804}"/>
          </ac:spMkLst>
        </pc:spChg>
      </pc:sldChg>
      <pc:sldChg chg="modSp mod">
        <pc:chgData name="mina el waghef" userId="693d3eef4328a3ff" providerId="LiveId" clId="{21AB5CDC-4E50-4ABB-94A2-9162DDFB398D}" dt="2022-12-05T10:25:09.737" v="208" actId="20577"/>
        <pc:sldMkLst>
          <pc:docMk/>
          <pc:sldMk cId="3884668672" sldId="272"/>
        </pc:sldMkLst>
        <pc:spChg chg="mod">
          <ac:chgData name="mina el waghef" userId="693d3eef4328a3ff" providerId="LiveId" clId="{21AB5CDC-4E50-4ABB-94A2-9162DDFB398D}" dt="2022-12-05T10:25:09.737" v="208" actId="20577"/>
          <ac:spMkLst>
            <pc:docMk/>
            <pc:sldMk cId="3884668672" sldId="272"/>
            <ac:spMk id="2" creationId="{EE181F32-EA43-04A0-2D97-A77B7DC20371}"/>
          </ac:spMkLst>
        </pc:spChg>
      </pc:sldChg>
      <pc:sldChg chg="modSp mod">
        <pc:chgData name="mina el waghef" userId="693d3eef4328a3ff" providerId="LiveId" clId="{21AB5CDC-4E50-4ABB-94A2-9162DDFB398D}" dt="2022-12-05T10:27:02.454" v="218" actId="207"/>
        <pc:sldMkLst>
          <pc:docMk/>
          <pc:sldMk cId="2169139404" sldId="273"/>
        </pc:sldMkLst>
        <pc:spChg chg="mod">
          <ac:chgData name="mina el waghef" userId="693d3eef4328a3ff" providerId="LiveId" clId="{21AB5CDC-4E50-4ABB-94A2-9162DDFB398D}" dt="2022-12-05T10:27:02.454" v="218" actId="207"/>
          <ac:spMkLst>
            <pc:docMk/>
            <pc:sldMk cId="2169139404" sldId="273"/>
            <ac:spMk id="2" creationId="{8DD55073-C60F-65A2-657D-D3F1FA886B88}"/>
          </ac:spMkLst>
        </pc:spChg>
        <pc:spChg chg="mod">
          <ac:chgData name="mina el waghef" userId="693d3eef4328a3ff" providerId="LiveId" clId="{21AB5CDC-4E50-4ABB-94A2-9162DDFB398D}" dt="2022-12-02T13:16:34.541" v="74" actId="20577"/>
          <ac:spMkLst>
            <pc:docMk/>
            <pc:sldMk cId="2169139404" sldId="273"/>
            <ac:spMk id="5" creationId="{D38390E3-0FAF-F454-F131-F0003C645700}"/>
          </ac:spMkLst>
        </pc:spChg>
        <pc:picChg chg="mod">
          <ac:chgData name="mina el waghef" userId="693d3eef4328a3ff" providerId="LiveId" clId="{21AB5CDC-4E50-4ABB-94A2-9162DDFB398D}" dt="2022-12-02T13:17:23.497" v="99" actId="14100"/>
          <ac:picMkLst>
            <pc:docMk/>
            <pc:sldMk cId="2169139404" sldId="273"/>
            <ac:picMk id="8" creationId="{47B77766-1590-A8B0-9A18-81B4A863E415}"/>
          </ac:picMkLst>
        </pc:picChg>
        <pc:picChg chg="mod">
          <ac:chgData name="mina el waghef" userId="693d3eef4328a3ff" providerId="LiveId" clId="{21AB5CDC-4E50-4ABB-94A2-9162DDFB398D}" dt="2022-12-02T13:17:30.754" v="100" actId="14100"/>
          <ac:picMkLst>
            <pc:docMk/>
            <pc:sldMk cId="2169139404" sldId="273"/>
            <ac:picMk id="9" creationId="{EAA6353D-A36E-AA07-1993-5901B788FA3F}"/>
          </ac:picMkLst>
        </pc:picChg>
      </pc:sldChg>
      <pc:sldChg chg="modSp mod">
        <pc:chgData name="mina el waghef" userId="693d3eef4328a3ff" providerId="LiveId" clId="{21AB5CDC-4E50-4ABB-94A2-9162DDFB398D}" dt="2022-12-02T13:19:15.676" v="158" actId="14100"/>
        <pc:sldMkLst>
          <pc:docMk/>
          <pc:sldMk cId="3562087519" sldId="275"/>
        </pc:sldMkLst>
        <pc:spChg chg="mod">
          <ac:chgData name="mina el waghef" userId="693d3eef4328a3ff" providerId="LiveId" clId="{21AB5CDC-4E50-4ABB-94A2-9162DDFB398D}" dt="2022-12-02T13:19:03.121" v="155" actId="1076"/>
          <ac:spMkLst>
            <pc:docMk/>
            <pc:sldMk cId="3562087519" sldId="275"/>
            <ac:spMk id="2" creationId="{6C08C75A-23ED-168A-08BF-21121EBE39FD}"/>
          </ac:spMkLst>
        </pc:spChg>
        <pc:spChg chg="mod">
          <ac:chgData name="mina el waghef" userId="693d3eef4328a3ff" providerId="LiveId" clId="{21AB5CDC-4E50-4ABB-94A2-9162DDFB398D}" dt="2022-12-02T13:18:40.844" v="151" actId="20577"/>
          <ac:spMkLst>
            <pc:docMk/>
            <pc:sldMk cId="3562087519" sldId="275"/>
            <ac:spMk id="5" creationId="{33E8B056-3771-DE94-79B5-4AD74C549207}"/>
          </ac:spMkLst>
        </pc:spChg>
        <pc:picChg chg="mod">
          <ac:chgData name="mina el waghef" userId="693d3eef4328a3ff" providerId="LiveId" clId="{21AB5CDC-4E50-4ABB-94A2-9162DDFB398D}" dt="2022-12-02T13:18:59.414" v="154" actId="1076"/>
          <ac:picMkLst>
            <pc:docMk/>
            <pc:sldMk cId="3562087519" sldId="275"/>
            <ac:picMk id="8" creationId="{F54FF548-D188-CE91-7F52-5FC67EC169C3}"/>
          </ac:picMkLst>
        </pc:picChg>
        <pc:picChg chg="mod">
          <ac:chgData name="mina el waghef" userId="693d3eef4328a3ff" providerId="LiveId" clId="{21AB5CDC-4E50-4ABB-94A2-9162DDFB398D}" dt="2022-12-02T13:19:15.676" v="158" actId="14100"/>
          <ac:picMkLst>
            <pc:docMk/>
            <pc:sldMk cId="3562087519" sldId="275"/>
            <ac:picMk id="9" creationId="{27648B20-6AC1-BF35-4312-DEF739C4C4AD}"/>
          </ac:picMkLst>
        </pc:picChg>
      </pc:sldChg>
      <pc:sldChg chg="modSp mod">
        <pc:chgData name="mina el waghef" userId="693d3eef4328a3ff" providerId="LiveId" clId="{21AB5CDC-4E50-4ABB-94A2-9162DDFB398D}" dt="2022-12-05T10:25:29.812" v="212" actId="20577"/>
        <pc:sldMkLst>
          <pc:docMk/>
          <pc:sldMk cId="466779486" sldId="277"/>
        </pc:sldMkLst>
        <pc:spChg chg="mod">
          <ac:chgData name="mina el waghef" userId="693d3eef4328a3ff" providerId="LiveId" clId="{21AB5CDC-4E50-4ABB-94A2-9162DDFB398D}" dt="2022-12-05T10:25:29.812" v="212" actId="20577"/>
          <ac:spMkLst>
            <pc:docMk/>
            <pc:sldMk cId="466779486" sldId="277"/>
            <ac:spMk id="43" creationId="{EA7C22CB-613A-4C0B-90B3-4A405F793D3C}"/>
          </ac:spMkLst>
        </pc:spChg>
      </pc:sldChg>
      <pc:sldChg chg="delSp modSp mod">
        <pc:chgData name="mina el waghef" userId="693d3eef4328a3ff" providerId="LiveId" clId="{21AB5CDC-4E50-4ABB-94A2-9162DDFB398D}" dt="2022-12-02T13:21:38.254" v="168" actId="1076"/>
        <pc:sldMkLst>
          <pc:docMk/>
          <pc:sldMk cId="2512919340" sldId="278"/>
        </pc:sldMkLst>
        <pc:spChg chg="del mod">
          <ac:chgData name="mina el waghef" userId="693d3eef4328a3ff" providerId="LiveId" clId="{21AB5CDC-4E50-4ABB-94A2-9162DDFB398D}" dt="2022-12-02T13:19:44.075" v="160" actId="478"/>
          <ac:spMkLst>
            <pc:docMk/>
            <pc:sldMk cId="2512919340" sldId="278"/>
            <ac:spMk id="4" creationId="{3B9CFBE5-F17E-A9B2-433A-AA2ADA9CEF3A}"/>
          </ac:spMkLst>
        </pc:spChg>
        <pc:picChg chg="mod">
          <ac:chgData name="mina el waghef" userId="693d3eef4328a3ff" providerId="LiveId" clId="{21AB5CDC-4E50-4ABB-94A2-9162DDFB398D}" dt="2022-12-02T13:21:38.254" v="168" actId="1076"/>
          <ac:picMkLst>
            <pc:docMk/>
            <pc:sldMk cId="2512919340" sldId="278"/>
            <ac:picMk id="14" creationId="{94809B23-3EFC-ED18-D9AE-EABA51CB36C4}"/>
          </ac:picMkLst>
        </pc:picChg>
      </pc:sldChg>
      <pc:sldChg chg="modSp mod">
        <pc:chgData name="mina el waghef" userId="693d3eef4328a3ff" providerId="LiveId" clId="{21AB5CDC-4E50-4ABB-94A2-9162DDFB398D}" dt="2022-12-05T10:27:37.477" v="220" actId="20577"/>
        <pc:sldMkLst>
          <pc:docMk/>
          <pc:sldMk cId="1925392501" sldId="279"/>
        </pc:sldMkLst>
        <pc:spChg chg="mod">
          <ac:chgData name="mina el waghef" userId="693d3eef4328a3ff" providerId="LiveId" clId="{21AB5CDC-4E50-4ABB-94A2-9162DDFB398D}" dt="2022-12-05T10:27:37.477" v="220" actId="20577"/>
          <ac:spMkLst>
            <pc:docMk/>
            <pc:sldMk cId="1925392501" sldId="279"/>
            <ac:spMk id="5" creationId="{F40B0B22-9FEF-8F6A-ACE2-37BC80538155}"/>
          </ac:spMkLst>
        </pc:spChg>
      </pc:sldChg>
      <pc:sldChg chg="modSp mod">
        <pc:chgData name="mina el waghef" userId="693d3eef4328a3ff" providerId="LiveId" clId="{21AB5CDC-4E50-4ABB-94A2-9162DDFB398D}" dt="2022-12-05T10:28:13.256" v="257" actId="20577"/>
        <pc:sldMkLst>
          <pc:docMk/>
          <pc:sldMk cId="2199189355" sldId="280"/>
        </pc:sldMkLst>
        <pc:spChg chg="mod">
          <ac:chgData name="mina el waghef" userId="693d3eef4328a3ff" providerId="LiveId" clId="{21AB5CDC-4E50-4ABB-94A2-9162DDFB398D}" dt="2022-12-05T10:28:13.256" v="257" actId="20577"/>
          <ac:spMkLst>
            <pc:docMk/>
            <pc:sldMk cId="2199189355" sldId="280"/>
            <ac:spMk id="5" creationId="{2D374C95-7DC4-CA11-02EB-A61DD8632DB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D7D4DF-1909-4D74-8CE1-BED38F8CF1E1}" type="datetime1">
              <a:rPr lang="fr-FR" smtClean="0"/>
              <a:t>05/12/2022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34CD8-97A1-4857-BAC3-5A00F007BC93}" type="datetime1">
              <a:rPr lang="fr-FR" smtClean="0"/>
              <a:pPr/>
              <a:t>05/12/2022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18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534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95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9595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4652E4-5120-44D6-918A-894636DEFCB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1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2454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514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86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526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484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5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Sous-titre 2" title="Sous-titr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CLIQUEZ POUR MODIFIER POUR LE STYLE DE SOUS-TITRE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Sous-titre 2" title="Sous-titr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CLIQUEZ POUR MODIFIER POUR LE STYLE DE SOUS-TITRE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9" name="Triangle droit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Parallélogramme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re 1" title="Titr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01" name="Espace réservé du texte 2" title="Sous-titr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élogramme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Zone de texte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Bande diagonal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élogramme 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0" name="Parallélogramme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Zone de texte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Bande diagonal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1" name="Parallélogramme 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9" name="Triangle droit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Parallélogramme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re 1" title="Titr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01" name="Espace réservé du texte 2" title="Sous-titr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élogramme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F6A6FE-9F56-40E5-BBA6-0B630FE2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2" y="560991"/>
            <a:ext cx="10762332" cy="1004057"/>
          </a:xfrm>
        </p:spPr>
        <p:txBody>
          <a:bodyPr rtlCol="0" anchor="b">
            <a:normAutofit/>
          </a:bodyPr>
          <a:lstStyle>
            <a:lvl1pPr algn="l">
              <a:defRPr sz="5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F1E879-9DF7-4DA7-85AC-CB56A8C0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82" y="1810870"/>
            <a:ext cx="10631706" cy="471667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rgbClr val="3136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006BC-654D-4398-BB52-44965C9C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3231" y="5942541"/>
            <a:ext cx="2743200" cy="153135"/>
          </a:xfrm>
        </p:spPr>
        <p:txBody>
          <a:bodyPr rtlCol="0"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pPr rtl="0"/>
            <a:fld id="{B27D5A45-82CA-45B6-90DF-1563FE0D99E4}" type="datetime1">
              <a:rPr lang="fr-FR" noProof="0" smtClean="0"/>
              <a:t>05/12/2022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D33390-B4DE-4B11-A7FB-79925DE8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173001-7276-491C-9F48-01FA5E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pPr rtl="0"/>
            <a:fld id="{AF24F759-2890-4717-B1AF-E04CADEEA4E9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71986FB-BF6D-4B98-ACDD-AD2C255FA969}"/>
              </a:ext>
            </a:extLst>
          </p:cNvPr>
          <p:cNvCxnSpPr/>
          <p:nvPr userDrawn="1"/>
        </p:nvCxnSpPr>
        <p:spPr>
          <a:xfrm>
            <a:off x="930604" y="1640756"/>
            <a:ext cx="6705872" cy="31525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BED13A07-F0A8-43F7-B682-245A3F0AE53C}"/>
              </a:ext>
            </a:extLst>
          </p:cNvPr>
          <p:cNvCxnSpPr>
            <a:cxnSpLocks/>
          </p:cNvCxnSpPr>
          <p:nvPr userDrawn="1"/>
        </p:nvCxnSpPr>
        <p:spPr>
          <a:xfrm>
            <a:off x="506061" y="3437723"/>
            <a:ext cx="11220501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e 118">
            <a:extLst>
              <a:ext uri="{FF2B5EF4-FFF2-40B4-BE49-F238E27FC236}">
                <a16:creationId xmlns:a16="http://schemas.microsoft.com/office/drawing/2014/main" id="{5626E3A0-4546-4CF6-A4F2-DEF7D1CD1FF9}"/>
              </a:ext>
            </a:extLst>
          </p:cNvPr>
          <p:cNvSpPr/>
          <p:nvPr userDrawn="1"/>
        </p:nvSpPr>
        <p:spPr>
          <a:xfrm>
            <a:off x="142568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7E2518BE-4FE7-462F-896E-F7A1045CBC7F}"/>
              </a:ext>
            </a:extLst>
          </p:cNvPr>
          <p:cNvSpPr/>
          <p:nvPr userDrawn="1"/>
        </p:nvSpPr>
        <p:spPr>
          <a:xfrm>
            <a:off x="9485991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D13B079D-42A1-4B9D-A7F1-282A0DD6008D}"/>
              </a:ext>
            </a:extLst>
          </p:cNvPr>
          <p:cNvSpPr/>
          <p:nvPr userDrawn="1"/>
        </p:nvSpPr>
        <p:spPr>
          <a:xfrm>
            <a:off x="3447869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2" name="Ovale 121">
            <a:extLst>
              <a:ext uri="{FF2B5EF4-FFF2-40B4-BE49-F238E27FC236}">
                <a16:creationId xmlns:a16="http://schemas.microsoft.com/office/drawing/2014/main" id="{5265D1BF-A6B7-4058-A96A-F0F1C76D8517}"/>
              </a:ext>
            </a:extLst>
          </p:cNvPr>
          <p:cNvSpPr/>
          <p:nvPr userDrawn="1"/>
        </p:nvSpPr>
        <p:spPr>
          <a:xfrm>
            <a:off x="5460576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3" name="Ovale 122">
            <a:extLst>
              <a:ext uri="{FF2B5EF4-FFF2-40B4-BE49-F238E27FC236}">
                <a16:creationId xmlns:a16="http://schemas.microsoft.com/office/drawing/2014/main" id="{0A1987E3-E256-4CF7-9FE6-0446D4E40179}"/>
              </a:ext>
            </a:extLst>
          </p:cNvPr>
          <p:cNvSpPr/>
          <p:nvPr userDrawn="1"/>
        </p:nvSpPr>
        <p:spPr>
          <a:xfrm>
            <a:off x="7473283" y="2806787"/>
            <a:ext cx="1261872" cy="1261872"/>
          </a:xfrm>
          <a:prstGeom prst="ellipse">
            <a:avLst/>
          </a:prstGeom>
          <a:solidFill>
            <a:srgbClr val="7F6CA1"/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5" name="Espace réservé du texte 45">
            <a:extLst>
              <a:ext uri="{FF2B5EF4-FFF2-40B4-BE49-F238E27FC236}">
                <a16:creationId xmlns:a16="http://schemas.microsoft.com/office/drawing/2014/main" id="{62F3EA0C-FA8C-40D1-9BE6-30DACB1AB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6622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126" name="Espace réservé du texte 47">
            <a:extLst>
              <a:ext uri="{FF2B5EF4-FFF2-40B4-BE49-F238E27FC236}">
                <a16:creationId xmlns:a16="http://schemas.microsoft.com/office/drawing/2014/main" id="{B62F6384-D912-4754-AC82-81F6ED586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6622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127" name="Espace réservé du texte 45">
            <a:extLst>
              <a:ext uri="{FF2B5EF4-FFF2-40B4-BE49-F238E27FC236}">
                <a16:creationId xmlns:a16="http://schemas.microsoft.com/office/drawing/2014/main" id="{E4557023-E1DB-4099-92BE-5DD6EDC0A5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6927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128" name="Espace réservé du texte 47">
            <a:extLst>
              <a:ext uri="{FF2B5EF4-FFF2-40B4-BE49-F238E27FC236}">
                <a16:creationId xmlns:a16="http://schemas.microsoft.com/office/drawing/2014/main" id="{1394A278-B5EB-4D0C-B858-6C4854D60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6927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129" name="Espace réservé du texte 45">
            <a:extLst>
              <a:ext uri="{FF2B5EF4-FFF2-40B4-BE49-F238E27FC236}">
                <a16:creationId xmlns:a16="http://schemas.microsoft.com/office/drawing/2014/main" id="{9A0EBBF7-4D6F-4416-9A72-43656E408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1698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130" name="Espace réservé du texte 47">
            <a:extLst>
              <a:ext uri="{FF2B5EF4-FFF2-40B4-BE49-F238E27FC236}">
                <a16:creationId xmlns:a16="http://schemas.microsoft.com/office/drawing/2014/main" id="{E1D2E97C-7283-4D56-B845-31416A53E3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1698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131" name="Espace réservé du texte 45">
            <a:extLst>
              <a:ext uri="{FF2B5EF4-FFF2-40B4-BE49-F238E27FC236}">
                <a16:creationId xmlns:a16="http://schemas.microsoft.com/office/drawing/2014/main" id="{C7FAD635-CC52-4D35-948F-3C282B8B1D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56774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132" name="Espace réservé du texte 47">
            <a:extLst>
              <a:ext uri="{FF2B5EF4-FFF2-40B4-BE49-F238E27FC236}">
                <a16:creationId xmlns:a16="http://schemas.microsoft.com/office/drawing/2014/main" id="{03B8B604-1193-4627-A082-F0D9A60542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56774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133" name="Espace réservé du texte 45">
            <a:extLst>
              <a:ext uri="{FF2B5EF4-FFF2-40B4-BE49-F238E27FC236}">
                <a16:creationId xmlns:a16="http://schemas.microsoft.com/office/drawing/2014/main" id="{BCD8CA83-EDAF-4BB0-B4B2-ACB5B3FABA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1850" y="3121173"/>
            <a:ext cx="1260000" cy="593725"/>
          </a:xfrm>
        </p:spPr>
        <p:txBody>
          <a:bodyPr rtlCol="0" anchor="b" anchorCtr="0"/>
          <a:lstStyle>
            <a:lvl1pPr marL="0" indent="0" algn="ctr">
              <a:buNone/>
              <a:defRPr lang="ru-RU" sz="300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134" name="Espace réservé du texte 47">
            <a:extLst>
              <a:ext uri="{FF2B5EF4-FFF2-40B4-BE49-F238E27FC236}">
                <a16:creationId xmlns:a16="http://schemas.microsoft.com/office/drawing/2014/main" id="{9E430891-2780-4B5A-85BC-72B8844790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71850" y="3587675"/>
            <a:ext cx="1260000" cy="243215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 dirty="0"/>
              <a:t>Mois</a:t>
            </a:r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AA3E97EF-FE6B-480C-959B-7280D4585FF1}"/>
              </a:ext>
            </a:extLst>
          </p:cNvPr>
          <p:cNvCxnSpPr/>
          <p:nvPr userDrawn="1"/>
        </p:nvCxnSpPr>
        <p:spPr>
          <a:xfrm>
            <a:off x="1327206" y="4723438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0F3B62EE-A564-46ED-B447-638921DB62E8}"/>
              </a:ext>
            </a:extLst>
          </p:cNvPr>
          <p:cNvCxnSpPr/>
          <p:nvPr userDrawn="1"/>
        </p:nvCxnSpPr>
        <p:spPr>
          <a:xfrm>
            <a:off x="9389110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ED3A1797-7173-43F0-96BB-5B2509B07D40}"/>
              </a:ext>
            </a:extLst>
          </p:cNvPr>
          <p:cNvCxnSpPr/>
          <p:nvPr userDrawn="1"/>
        </p:nvCxnSpPr>
        <p:spPr>
          <a:xfrm>
            <a:off x="3342682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8F57D6FD-153E-4271-A26B-6B7B47B56BC4}"/>
              </a:ext>
            </a:extLst>
          </p:cNvPr>
          <p:cNvCxnSpPr/>
          <p:nvPr userDrawn="1"/>
        </p:nvCxnSpPr>
        <p:spPr>
          <a:xfrm>
            <a:off x="5358158" y="4720097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2DECBFAE-DE37-481F-AC90-D235D81CA640}"/>
              </a:ext>
            </a:extLst>
          </p:cNvPr>
          <p:cNvCxnSpPr/>
          <p:nvPr userDrawn="1"/>
        </p:nvCxnSpPr>
        <p:spPr>
          <a:xfrm>
            <a:off x="7373634" y="4719186"/>
            <a:ext cx="146304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space réservé d’image 60">
            <a:extLst>
              <a:ext uri="{FF2B5EF4-FFF2-40B4-BE49-F238E27FC236}">
                <a16:creationId xmlns:a16="http://schemas.microsoft.com/office/drawing/2014/main" id="{AC1E6DBA-4961-406D-AC16-A1FBE347F6B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64650" y="869401"/>
            <a:ext cx="969264" cy="969264"/>
          </a:xfrm>
          <a:prstGeom prst="ellipse">
            <a:avLst/>
          </a:prstGeo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2" name="Espace réservé du texte 150">
            <a:extLst>
              <a:ext uri="{FF2B5EF4-FFF2-40B4-BE49-F238E27FC236}">
                <a16:creationId xmlns:a16="http://schemas.microsoft.com/office/drawing/2014/main" id="{AF955F46-550D-4FBD-949A-CAB1780A81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1726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5" name="Espace réservé du texte 153">
            <a:extLst>
              <a:ext uri="{FF2B5EF4-FFF2-40B4-BE49-F238E27FC236}">
                <a16:creationId xmlns:a16="http://schemas.microsoft.com/office/drawing/2014/main" id="{7EA772E2-9F56-4EFF-9C41-27E673E905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48994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fr-FR" noProof="0" dirty="0"/>
              <a:t>Étape 1</a:t>
            </a:r>
          </a:p>
        </p:txBody>
      </p:sp>
      <p:sp>
        <p:nvSpPr>
          <p:cNvPr id="156" name="Espace réservé du texte 150">
            <a:extLst>
              <a:ext uri="{FF2B5EF4-FFF2-40B4-BE49-F238E27FC236}">
                <a16:creationId xmlns:a16="http://schemas.microsoft.com/office/drawing/2014/main" id="{9E3D3168-A898-4150-AF7E-862B31691E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85235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7" name="Espace réservé du texte 153">
            <a:extLst>
              <a:ext uri="{FF2B5EF4-FFF2-40B4-BE49-F238E27FC236}">
                <a16:creationId xmlns:a16="http://schemas.microsoft.com/office/drawing/2014/main" id="{BA9C2567-2AF9-4A73-8B7C-5B63B5C2B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17698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fr-FR" noProof="0" dirty="0"/>
              <a:t>Étape 5</a:t>
            </a:r>
          </a:p>
        </p:txBody>
      </p:sp>
      <p:sp>
        <p:nvSpPr>
          <p:cNvPr id="158" name="Espace réservé du texte 150">
            <a:extLst>
              <a:ext uri="{FF2B5EF4-FFF2-40B4-BE49-F238E27FC236}">
                <a16:creationId xmlns:a16="http://schemas.microsoft.com/office/drawing/2014/main" id="{DA2B3D14-3067-45E6-9BBE-133B7365D7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37603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9" name="Espace réservé du texte 153">
            <a:extLst>
              <a:ext uri="{FF2B5EF4-FFF2-40B4-BE49-F238E27FC236}">
                <a16:creationId xmlns:a16="http://schemas.microsoft.com/office/drawing/2014/main" id="{AD3DE571-16BA-4C29-B339-2DE7A54C11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66170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fr-FR" noProof="0" dirty="0"/>
              <a:t>Étape 2</a:t>
            </a:r>
          </a:p>
        </p:txBody>
      </p:sp>
      <p:sp>
        <p:nvSpPr>
          <p:cNvPr id="160" name="Espace réservé du texte 150">
            <a:extLst>
              <a:ext uri="{FF2B5EF4-FFF2-40B4-BE49-F238E27FC236}">
                <a16:creationId xmlns:a16="http://schemas.microsoft.com/office/drawing/2014/main" id="{D9FE4127-9BA3-4B00-9BBC-67A05E58DA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253480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61" name="Espace réservé du texte 153">
            <a:extLst>
              <a:ext uri="{FF2B5EF4-FFF2-40B4-BE49-F238E27FC236}">
                <a16:creationId xmlns:a16="http://schemas.microsoft.com/office/drawing/2014/main" id="{88D6F3B6-2D7F-49D3-96A4-AA7B23F2A6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346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fr-FR" noProof="0" dirty="0"/>
              <a:t>Étape 3</a:t>
            </a:r>
          </a:p>
        </p:txBody>
      </p:sp>
      <p:sp>
        <p:nvSpPr>
          <p:cNvPr id="162" name="Espace réservé du texte 150">
            <a:extLst>
              <a:ext uri="{FF2B5EF4-FFF2-40B4-BE49-F238E27FC236}">
                <a16:creationId xmlns:a16="http://schemas.microsoft.com/office/drawing/2014/main" id="{E6DF83B4-F73A-46B0-BC1D-074BF03B3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4789893"/>
            <a:ext cx="1674000" cy="1151441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63" name="Espace réservé du texte 153">
            <a:extLst>
              <a:ext uri="{FF2B5EF4-FFF2-40B4-BE49-F238E27FC236}">
                <a16:creationId xmlns:a16="http://schemas.microsoft.com/office/drawing/2014/main" id="{45821A5A-E756-4A87-B0C8-A23317B4EF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0522" y="4174899"/>
            <a:ext cx="1800000" cy="581767"/>
          </a:xfrm>
        </p:spPr>
        <p:txBody>
          <a:bodyPr rtlCol="0">
            <a:noAutofit/>
          </a:bodyPr>
          <a:lstStyle>
            <a:lvl1pPr marL="0" indent="0" algn="ctr">
              <a:buNone/>
              <a:defRPr sz="2500" b="1" i="0">
                <a:solidFill>
                  <a:srgbClr val="313650"/>
                </a:solidFill>
                <a:latin typeface="+mj-lt"/>
              </a:defRPr>
            </a:lvl1pPr>
            <a:lvl2pPr marL="457200" indent="0" algn="ctr">
              <a:buNone/>
              <a:defRPr sz="3000">
                <a:latin typeface="+mj-lt"/>
              </a:defRPr>
            </a:lvl2pPr>
            <a:lvl3pPr marL="914400" indent="0" algn="ctr">
              <a:buNone/>
              <a:defRPr sz="3000">
                <a:latin typeface="+mj-lt"/>
              </a:defRPr>
            </a:lvl3pPr>
            <a:lvl4pPr marL="1371600" indent="0" algn="ctr">
              <a:buNone/>
              <a:defRPr sz="3000">
                <a:latin typeface="+mj-lt"/>
              </a:defRPr>
            </a:lvl4pPr>
            <a:lvl5pPr marL="1828800" indent="0" algn="ctr">
              <a:buNone/>
              <a:defRPr sz="3000">
                <a:latin typeface="+mj-lt"/>
              </a:defRPr>
            </a:lvl5pPr>
          </a:lstStyle>
          <a:p>
            <a:pPr lvl="0" rtl="0"/>
            <a:r>
              <a:rPr lang="fr-FR" noProof="0" dirty="0"/>
              <a:t>Étape 4</a:t>
            </a:r>
          </a:p>
        </p:txBody>
      </p:sp>
    </p:spTree>
    <p:extLst>
      <p:ext uri="{BB962C8B-B14F-4D97-AF65-F5344CB8AC3E}">
        <p14:creationId xmlns:p14="http://schemas.microsoft.com/office/powerpoint/2010/main" val="267980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 title="Puc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4" name="Triangle rectangle 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texte 4" title="Sous-titr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" name="Titre 1" title="Titr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</a:t>
            </a:r>
            <a:br>
              <a:rPr lang="fr-FR" noProof="0" dirty="0"/>
            </a:br>
            <a:r>
              <a:rPr lang="fr-FR" noProof="0" dirty="0"/>
              <a:t>Style du titre du masque 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angle rectangle 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contenu 2" title="Puc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texte 4" title="Sous-titr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19" name="Titre 1" title="Titr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</a:t>
            </a:r>
            <a:br>
              <a:rPr lang="fr-FR" noProof="0" dirty="0"/>
            </a:br>
            <a:r>
              <a:rPr lang="fr-FR" noProof="0" dirty="0"/>
              <a:t>Style du titre du masque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5" name="Zone de texte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contenu 3" title="Puce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fr-FR" noProof="0"/>
              <a:t>Cliquez pour modifier les styles du texte du masque</a:t>
            </a:r>
          </a:p>
          <a:p>
            <a:pPr lvl="1" rtl="0">
              <a:buClr>
                <a:schemeClr val="accent2"/>
              </a:buClr>
            </a:pPr>
            <a:r>
              <a:rPr lang="fr-FR" noProof="0"/>
              <a:t>Deuxième niveau</a:t>
            </a:r>
          </a:p>
          <a:p>
            <a:pPr lvl="2" rtl="0">
              <a:buClr>
                <a:schemeClr val="accent2"/>
              </a:buClr>
            </a:pPr>
            <a:r>
              <a:rPr lang="fr-FR" noProof="0"/>
              <a:t>Troisième niveau</a:t>
            </a:r>
          </a:p>
          <a:p>
            <a:pPr lvl="3" rtl="0">
              <a:buClr>
                <a:schemeClr val="accent2"/>
              </a:buClr>
            </a:pPr>
            <a:r>
              <a:rPr lang="fr-FR" noProof="0"/>
              <a:t>Quatrième niveau</a:t>
            </a:r>
          </a:p>
          <a:p>
            <a:pPr lvl="4" rtl="0">
              <a:buClr>
                <a:schemeClr val="accent2"/>
              </a:buClr>
            </a:pPr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contenu 5" title="Puce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fr-FR" noProof="0"/>
              <a:t>Cliquez pour modifier les styles du texte du masque</a:t>
            </a:r>
          </a:p>
          <a:p>
            <a:pPr lvl="1" rtl="0">
              <a:buClr>
                <a:schemeClr val="accent2"/>
              </a:buClr>
            </a:pPr>
            <a:r>
              <a:rPr lang="fr-FR" noProof="0"/>
              <a:t>Deuxième niveau</a:t>
            </a:r>
          </a:p>
          <a:p>
            <a:pPr lvl="2" rtl="0">
              <a:buClr>
                <a:schemeClr val="accent2"/>
              </a:buClr>
            </a:pPr>
            <a:r>
              <a:rPr lang="fr-FR" noProof="0"/>
              <a:t>Troisième niveau</a:t>
            </a:r>
          </a:p>
          <a:p>
            <a:pPr lvl="3" rtl="0">
              <a:buClr>
                <a:schemeClr val="accent2"/>
              </a:buClr>
            </a:pPr>
            <a:r>
              <a:rPr lang="fr-FR" noProof="0"/>
              <a:t>Quatrième niveau</a:t>
            </a:r>
          </a:p>
          <a:p>
            <a:pPr lvl="4" rtl="0">
              <a:buClr>
                <a:schemeClr val="accent2"/>
              </a:buClr>
            </a:pPr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4" name="Espace réservé du texte 4" title="Sous-titr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Zone de texte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Bande diagonal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élogramme 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3" name="Parallélogramme 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34" name="Espace réservé du texte 4" title="Sous-titr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Titre 1" title="Titr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 dirty="0"/>
              <a:t>Ajoutez votre texte ici.</a:t>
            </a:r>
          </a:p>
        </p:txBody>
      </p:sp>
      <p:sp>
        <p:nvSpPr>
          <p:cNvPr id="20" name="Espace réservé au graphique 2" title="Graphique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fr-FR" noProof="0"/>
              <a:t>Cliquez sur l'icône pour ajouter un graphique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Zone de texte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Bande diagonal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élogramme 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37" name="Espace réservé du texte 4" title="Sous-titr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Titre 1" title="Titr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15" name="Espace réservé au tableau 11" title="Tableau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sur l'icône pour ajouter un tableau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Triangle rectangle 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Espace réservé d’image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 et placez l’image ici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 title="Titr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Ajoutez la légende ici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Nom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Numéro de téléphone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E-mail </a:t>
            </a:r>
          </a:p>
        </p:txBody>
      </p:sp>
      <p:sp>
        <p:nvSpPr>
          <p:cNvPr id="13" name="Espace réservé du texte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Site web de l’entreprise</a:t>
            </a:r>
          </a:p>
        </p:txBody>
      </p:sp>
      <p:sp>
        <p:nvSpPr>
          <p:cNvPr id="14" name="Form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15" name="Form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19" name="Form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20" name="Form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21" name="Triangle droit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’image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itre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>
          <a:gsLst>
            <a:gs pos="0">
              <a:srgbClr val="6DC4EB"/>
            </a:gs>
            <a:gs pos="100000">
              <a:srgbClr val="B093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564D3E-2C64-4EA1-99C5-8C7B61F5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9" y="531385"/>
            <a:ext cx="108743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25E388-636A-4D0C-AB30-33BA13085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359" y="1991885"/>
            <a:ext cx="10874375" cy="365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4AF14A-597F-44AE-80B0-B144BB681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73231" y="5970595"/>
            <a:ext cx="2743200" cy="153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accent6"/>
                </a:solidFill>
              </a:defRPr>
            </a:lvl1pPr>
          </a:lstStyle>
          <a:p>
            <a:pPr rtl="0"/>
            <a:fld id="{390DCABE-841E-4409-B0BD-173083C91A45}" type="datetime1">
              <a:rPr lang="fr-FR" noProof="0" smtClean="0"/>
              <a:t>05/12/2022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57AB79-2134-4814-844C-746644FF2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1631" y="6059372"/>
            <a:ext cx="4114800" cy="237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accent6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CA742E-225F-469E-ACDE-7765676EA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6061" y="6059409"/>
            <a:ext cx="424543" cy="237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accent6"/>
                </a:solidFill>
              </a:defRPr>
            </a:lvl1pPr>
          </a:lstStyle>
          <a:p>
            <a:pPr rtl="0"/>
            <a:fld id="{AF24F759-2890-4717-B1AF-E04CADEEA4E9}" type="slidenum">
              <a:rPr lang="fr-FR" noProof="0" smtClean="0"/>
              <a:pPr/>
              <a:t>‹N°›</a:t>
            </a:fld>
            <a:r>
              <a:rPr lang="fr-FR" noProof="0" dirty="0"/>
              <a:t> </a:t>
            </a:r>
          </a:p>
        </p:txBody>
      </p:sp>
      <p:sp>
        <p:nvSpPr>
          <p:cNvPr id="7" name="Rectangle 6">
            <a:extLst>
              <a:ext uri="{FF2B5EF4-FFF2-40B4-BE49-F238E27FC236}">
                <a16:creationId xmlns:a16="http://schemas.microsoft.com/office/drawing/2014/main" id="{74F104FC-2D0E-4B96-AB5B-62EEB6DF0311}"/>
              </a:ext>
            </a:extLst>
          </p:cNvPr>
          <p:cNvSpPr/>
          <p:nvPr userDrawn="1"/>
        </p:nvSpPr>
        <p:spPr>
          <a:xfrm>
            <a:off x="481584" y="461772"/>
            <a:ext cx="11228832" cy="5934456"/>
          </a:xfrm>
          <a:prstGeom prst="rect">
            <a:avLst/>
          </a:prstGeom>
          <a:noFill/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583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i="1" kern="1200">
          <a:solidFill>
            <a:srgbClr val="4C1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5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5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’image 16" title="Image de bâtiment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43" r="20743"/>
          <a:stretch>
            <a:fillRect/>
          </a:stretch>
        </p:blipFill>
        <p:spPr/>
      </p:pic>
      <p:sp>
        <p:nvSpPr>
          <p:cNvPr id="18" name="Hexagone 17" descr="Hexagone de couleur foncée unie au milieu d’une accentuation d’image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19" name="Groupe 18" descr="Groupe d’informations du nom et du logo de la société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14157" y="2868228"/>
            <a:ext cx="2167003" cy="1007961"/>
            <a:chOff x="2814157" y="2914883"/>
            <a:chExt cx="2167003" cy="1007961"/>
          </a:xfrm>
        </p:grpSpPr>
        <p:sp>
          <p:nvSpPr>
            <p:cNvPr id="20" name="Zone de texte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814157" y="2914883"/>
              <a:ext cx="2167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fr-FR" sz="36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Projet 3</a:t>
              </a:r>
            </a:p>
          </p:txBody>
        </p:sp>
        <p:sp>
          <p:nvSpPr>
            <p:cNvPr id="21" name="Zone de texte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086478" y="3615067"/>
              <a:ext cx="1360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fr-FR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      Data Analyst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 b="0" dirty="0"/>
              <a:t>Création d’une base de donnée immobilière avec SQL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Présenter par Mina EL WAGHEF</a:t>
            </a:r>
          </a:p>
          <a:p>
            <a:pPr rtl="0"/>
            <a:r>
              <a:rPr lang="fr-FR" dirty="0"/>
              <a:t>08-12-2022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title="Paysage urbain de gratte-ciels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08" b="9408"/>
          <a:stretch>
            <a:fillRect/>
          </a:stretch>
        </p:blipFill>
        <p:spPr/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 b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Proportion des ventes d’appartements par le nombre de pièces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7FDF29-E395-862E-7DCB-09C049115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9" y="1730832"/>
            <a:ext cx="6193971" cy="4414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F327805-9D72-1ACB-447A-DE9E860DB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SELECT GROUP BY ORDER BY AVG JOIN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59E433-9CB7-030A-4197-1A4A7376BA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5C564-512A-FFD0-CB7B-3C31C89D74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11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1DA61F2-FA21-A7DD-B9F4-0A456FAE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Liste des 10 appartements ou le prix de m² est plus élevé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238231F-EF06-D201-DFC1-34AD5DFB3F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BADC3C-2172-A9EC-4B83-2201ABFBF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24" y="1929654"/>
            <a:ext cx="8456729" cy="4465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90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r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5" y="1357818"/>
            <a:ext cx="7342622" cy="1215566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Prix moyen du m² d’une </a:t>
            </a:r>
            <a:br>
              <a:rPr lang="fr-FR" dirty="0"/>
            </a:br>
            <a:r>
              <a:rPr lang="fr-FR" dirty="0"/>
              <a:t>maison en Ile de France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650666"/>
            <a:ext cx="7342621" cy="454331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accent2"/>
                </a:solidFill>
              </a:rPr>
              <a:t>SELECT, AVG, ROUND</a:t>
            </a:r>
          </a:p>
        </p:txBody>
      </p:sp>
      <p:pic>
        <p:nvPicPr>
          <p:cNvPr id="59" name="Espace réservé d’image 58" title="Bâtiment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/>
      </p:pic>
      <p:sp>
        <p:nvSpPr>
          <p:cNvPr id="35" name="Espace réservé du pied de page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DF2285-B235-E9AF-E43C-BFB28F198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8" y="3104997"/>
            <a:ext cx="6214671" cy="361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E181F32-EA43-04A0-2D97-A77B7DC20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MAX, GROUP BY, LIMIT 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E0540-157A-CF57-88B1-651BA585EE0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80A6B4-010A-40C1-A10F-B0EC51FBEF3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13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217A8B8-9E0F-9A1B-1064-210D98B2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Liste des 10 appartements les plus chers avec la région et nombre de m²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2F94432-403E-790D-7BDF-5913E8CD52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041941-A170-4690-7252-0737167E38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8" y="2027374"/>
            <a:ext cx="5363962" cy="4062276"/>
          </a:xfrm>
          <a:prstGeom prst="rect">
            <a:avLst/>
          </a:prstGeom>
        </p:spPr>
      </p:pic>
      <p:pic>
        <p:nvPicPr>
          <p:cNvPr id="9" name="Espace réservé du graphique 8">
            <a:extLst>
              <a:ext uri="{FF2B5EF4-FFF2-40B4-BE49-F238E27FC236}">
                <a16:creationId xmlns:a16="http://schemas.microsoft.com/office/drawing/2014/main" id="{51D399A1-BCAA-F58C-DEC7-3B344F717327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5827"/>
            <a:ext cx="5719762" cy="4103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66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DD55073-C60F-65A2-657D-D3F1FA886B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WITH , COUNT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C34E0E6-60E1-5744-BA16-273D5959D0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59A92F-10A1-15E8-F5E6-9FDE0F1D59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14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38390E3-0FAF-F454-F131-F0003C64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Taux d’évolution du nb vente entre 1</a:t>
            </a:r>
            <a:r>
              <a:rPr lang="fr-FR" baseline="30000" dirty="0"/>
              <a:t>er</a:t>
            </a:r>
            <a:r>
              <a:rPr lang="fr-FR" dirty="0"/>
              <a:t> trim et second trim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EADCF4D-5EF3-AE7C-165C-81F9EFA8FB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B77766-1590-A8B0-9A18-81B4A863E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8" y="1818968"/>
            <a:ext cx="5577322" cy="4270682"/>
          </a:xfrm>
          <a:prstGeom prst="rect">
            <a:avLst/>
          </a:prstGeom>
        </p:spPr>
      </p:pic>
      <p:pic>
        <p:nvPicPr>
          <p:cNvPr id="9" name="Espace réservé du graphiqu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A6353D-A36E-AA07-1993-5901B788FA3F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3"/>
          <a:stretch>
            <a:fillRect/>
          </a:stretch>
        </p:blipFill>
        <p:spPr>
          <a:xfrm>
            <a:off x="6197600" y="1818969"/>
            <a:ext cx="5831839" cy="43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3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443C08-7A9B-5378-6BA1-C7ED2DE5EF8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07D610-3107-DCDB-6310-A758E6AACA4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15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1E270A5-9C56-07F6-20A8-E36953D0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11" y="294640"/>
            <a:ext cx="8333222" cy="1696720"/>
          </a:xfrm>
        </p:spPr>
        <p:txBody>
          <a:bodyPr>
            <a:normAutofit fontScale="90000"/>
          </a:bodyPr>
          <a:lstStyle/>
          <a:p>
            <a:r>
              <a:rPr lang="fr-FR" dirty="0"/>
              <a:t>Le classement des régions par rapport au prix au m² des appartements de plus de 4 pièces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64E3A2-C30D-CCED-06DC-F7B3FF060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1" y="2078079"/>
            <a:ext cx="8092438" cy="46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C08C75A-23ED-168A-08BF-21121EBE39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136121"/>
            <a:ext cx="7368596" cy="433207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HAVING, COUNT, GROUP BY, ORDER BY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A14AF6-DCDD-510C-723C-B1D2CC659B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93912C-8594-5429-52DD-3C0C04E52B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16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3E8B056-3771-DE94-79B5-4AD74C54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3222" cy="901204"/>
          </a:xfrm>
        </p:spPr>
        <p:txBody>
          <a:bodyPr>
            <a:normAutofit fontScale="90000"/>
          </a:bodyPr>
          <a:lstStyle/>
          <a:p>
            <a:r>
              <a:rPr lang="fr-FR" dirty="0"/>
              <a:t>Liste des communes ayant eu moins de 50 ventes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D76A680-4167-4518-D13F-1B5F7FE605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4FF548-D188-CE91-7F52-5FC67EC1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2" y="1800489"/>
            <a:ext cx="5354154" cy="4836690"/>
          </a:xfrm>
          <a:prstGeom prst="rect">
            <a:avLst/>
          </a:prstGeom>
        </p:spPr>
      </p:pic>
      <p:pic>
        <p:nvPicPr>
          <p:cNvPr id="9" name="Espace réservé du graphiqu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27648B20-6AC1-BF35-4312-DEF739C4C4AD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40" y="1800489"/>
            <a:ext cx="6183329" cy="48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8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C773C58-2D9F-E351-7636-0576DD56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314961"/>
            <a:ext cx="7762240" cy="2308266"/>
          </a:xfrm>
        </p:spPr>
        <p:txBody>
          <a:bodyPr>
            <a:normAutofit fontScale="90000"/>
          </a:bodyPr>
          <a:lstStyle/>
          <a:p>
            <a:r>
              <a:rPr lang="fr-FR" dirty="0"/>
              <a:t>Différence en </a:t>
            </a:r>
            <a:br>
              <a:rPr lang="fr-FR" dirty="0"/>
            </a:br>
            <a:r>
              <a:rPr lang="fr-FR" dirty="0"/>
              <a:t>pourcentage du </a:t>
            </a:r>
            <a:br>
              <a:rPr lang="fr-FR" dirty="0"/>
            </a:br>
            <a:r>
              <a:rPr lang="fr-FR" dirty="0"/>
              <a:t>prix m² entre </a:t>
            </a:r>
            <a:br>
              <a:rPr lang="fr-FR" dirty="0"/>
            </a:br>
            <a:r>
              <a:rPr lang="fr-FR" dirty="0"/>
              <a:t>appartement de  </a:t>
            </a:r>
            <a:r>
              <a:rPr lang="fr-FR" dirty="0" err="1"/>
              <a:t>2p</a:t>
            </a:r>
            <a:r>
              <a:rPr lang="fr-FR" dirty="0"/>
              <a:t> et </a:t>
            </a:r>
            <a:r>
              <a:rPr lang="fr-FR" dirty="0" err="1"/>
              <a:t>3p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74386B-ADFD-F64B-0C78-2ECF2F7E9B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F2F0D2-AB7B-6D83-1FAB-73C9154E0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17</a:t>
            </a:fld>
            <a:endParaRPr lang="fr-FR" noProof="0" dirty="0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94809B23-3EFC-ED18-D9AE-EABA51C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69920"/>
            <a:ext cx="8016240" cy="4580255"/>
          </a:xfrm>
        </p:spPr>
      </p:pic>
    </p:spTree>
    <p:extLst>
      <p:ext uri="{BB962C8B-B14F-4D97-AF65-F5344CB8AC3E}">
        <p14:creationId xmlns:p14="http://schemas.microsoft.com/office/powerpoint/2010/main" val="251291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991495E-59A1-BC92-A4E1-E8FC6CDBAD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925" y="1805979"/>
            <a:ext cx="7368596" cy="608895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SELECT, RANK(), OVER(), PARTITION BY, AVG</a:t>
            </a:r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AE4AEA5-9035-B8F1-7B33-0607019074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F0CD5-FFB5-B407-2E4A-859166547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18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40B0B22-9FEF-8F6A-ACE2-37BC8053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25" y="146685"/>
            <a:ext cx="8333222" cy="1600837"/>
          </a:xfrm>
        </p:spPr>
        <p:txBody>
          <a:bodyPr>
            <a:normAutofit fontScale="90000"/>
          </a:bodyPr>
          <a:lstStyle/>
          <a:p>
            <a:r>
              <a:rPr lang="fr-FR" dirty="0"/>
              <a:t>Moyennes des valeurs foncières des top 3 communes dans les départements (06, 13,33,59,69)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27A84B-7FAB-CFF2-6EDF-506250CCF4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" y="2233146"/>
            <a:ext cx="11249244" cy="4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48E4F-7B5F-9955-EBE6-B4B113A58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RANK(), OVER(), PARTITION BY, AVG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E3A156-BB86-911B-6EAB-39A3663D0A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9A2066-3B3E-51F9-FFBA-6DA17C6F38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fr-FR" noProof="0" smtClean="0"/>
              <a:t>19</a:t>
            </a:fld>
            <a:endParaRPr lang="fr-FR" noProof="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D374C95-7DC4-CA11-02EB-A61DD863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top </a:t>
            </a:r>
            <a:r>
              <a:rPr lang="fr-FR" dirty="0"/>
              <a:t>3 communes dans les départements (06, 13,33,59,69)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F56FB55-93B5-167C-71A1-87A4FEF05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graphique 6">
            <a:extLst>
              <a:ext uri="{FF2B5EF4-FFF2-40B4-BE49-F238E27FC236}">
                <a16:creationId xmlns:a16="http://schemas.microsoft.com/office/drawing/2014/main" id="{E657318C-5CF4-1B0B-277F-6D063FC5FD7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9D6BBDB-9F70-6BDA-B951-306505989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0" y="1985827"/>
            <a:ext cx="11176981" cy="4663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18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7" title="Image de bâtiment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810" r="20810"/>
          <a:stretch>
            <a:fillRect/>
          </a:stretch>
        </p:blipFill>
        <p:spPr/>
      </p:pic>
      <p:sp>
        <p:nvSpPr>
          <p:cNvPr id="10" name="Hexagone 9" descr="Hexagone de couleur foncée unie au milieu d’une accentuation d’image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grpSp>
        <p:nvGrpSpPr>
          <p:cNvPr id="6" name="Groupe 5" descr="Initiales de la société et bloc de nom groupé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768615" y="3005490"/>
            <a:ext cx="2167003" cy="954108"/>
            <a:chOff x="2759284" y="3052145"/>
            <a:chExt cx="2167003" cy="954108"/>
          </a:xfrm>
        </p:grpSpPr>
        <p:sp>
          <p:nvSpPr>
            <p:cNvPr id="7" name="Zone de texte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2759284" y="3052145"/>
              <a:ext cx="2167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fr-FR" sz="3600" b="1" dirty="0">
                  <a:solidFill>
                    <a:schemeClr val="accent6"/>
                  </a:solidFill>
                  <a:latin typeface="Arial Black" panose="020B0A04020102020204" pitchFamily="34" charset="0"/>
                </a:rPr>
                <a:t>Projet 3</a:t>
              </a:r>
            </a:p>
          </p:txBody>
        </p:sp>
        <p:sp>
          <p:nvSpPr>
            <p:cNvPr id="9" name="Zone de texte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301563" y="3698476"/>
              <a:ext cx="1080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fr-FR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Data Analyst</a:t>
              </a:r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439" y="2929812"/>
            <a:ext cx="4911633" cy="615821"/>
          </a:xfrm>
        </p:spPr>
        <p:txBody>
          <a:bodyPr rtlCol="0">
            <a:normAutofit/>
          </a:bodyPr>
          <a:lstStyle/>
          <a:p>
            <a:pPr rtl="0"/>
            <a:r>
              <a:rPr lang="fr-FR" b="0" dirty="0"/>
              <a:t>Etapes du projet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3792045"/>
            <a:ext cx="4911633" cy="2319505"/>
          </a:xfrm>
        </p:spPr>
        <p:txBody>
          <a:bodyPr rtlCol="0">
            <a:normAutofit fontScale="77500" lnSpcReduction="20000"/>
          </a:bodyPr>
          <a:lstStyle/>
          <a:p>
            <a:pPr marL="457200" indent="-457200" rtl="0">
              <a:buFont typeface="+mj-lt"/>
              <a:buAutoNum type="arabicPeriod"/>
            </a:pPr>
            <a:r>
              <a:rPr lang="fr-FR" dirty="0">
                <a:solidFill>
                  <a:schemeClr val="accent6"/>
                </a:solidFill>
              </a:rPr>
              <a:t>Dictionnaire de données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>
                <a:solidFill>
                  <a:schemeClr val="accent6"/>
                </a:solidFill>
              </a:rPr>
              <a:t>Création du schéma relationnel UML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>
                <a:solidFill>
                  <a:schemeClr val="accent6"/>
                </a:solidFill>
              </a:rPr>
              <a:t>Préparation de données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>
                <a:solidFill>
                  <a:schemeClr val="accent6"/>
                </a:solidFill>
              </a:rPr>
              <a:t>Création de la BDD et les tables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>
                <a:solidFill>
                  <a:schemeClr val="accent6"/>
                </a:solidFill>
              </a:rPr>
              <a:t>Importation des données dans Mysqlworbench</a:t>
            </a:r>
          </a:p>
          <a:p>
            <a:pPr marL="457200" indent="-457200" rtl="0">
              <a:buFont typeface="+mj-lt"/>
              <a:buAutoNum type="arabicPeriod"/>
            </a:pPr>
            <a:r>
              <a:rPr lang="fr-FR" dirty="0">
                <a:solidFill>
                  <a:schemeClr val="accent6"/>
                </a:solidFill>
              </a:rPr>
              <a:t>Extraction des données nécessaire au traitement via des requêtes SQL</a:t>
            </a:r>
          </a:p>
          <a:p>
            <a:pPr marL="457200" indent="-457200" rtl="0">
              <a:buFont typeface="+mj-lt"/>
              <a:buAutoNum type="arabicPeriod"/>
            </a:pPr>
            <a:endParaRPr lang="fr-FR" dirty="0">
              <a:solidFill>
                <a:schemeClr val="accent6"/>
              </a:solidFill>
            </a:endParaRPr>
          </a:p>
          <a:p>
            <a:pPr marL="457200" indent="-457200" rtl="0">
              <a:buFont typeface="+mj-lt"/>
              <a:buAutoNum type="arabicPeriod"/>
            </a:pP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3F869-3A51-4B92-B0C4-B22958C5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81" y="405354"/>
            <a:ext cx="10631706" cy="97711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Création d’une base immobilière SQL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66E226-2491-4875-B474-7A01921DD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82" y="1848577"/>
            <a:ext cx="10631706" cy="471667"/>
          </a:xfrm>
        </p:spPr>
        <p:txBody>
          <a:bodyPr rtlCol="0"/>
          <a:lstStyle/>
          <a:p>
            <a:pPr rtl="0"/>
            <a:r>
              <a:rPr lang="fr-FR" dirty="0"/>
              <a:t>Présenter pat Mina EL WAGHEF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0F8B528-6914-40D0-8BBD-ACE47B5260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8994" y="3068155"/>
            <a:ext cx="1260000" cy="5937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Etape 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453F355-355D-4EA9-978E-A35A4E2F7C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48994" y="4214662"/>
            <a:ext cx="1800000" cy="869331"/>
          </a:xfrm>
        </p:spPr>
        <p:txBody>
          <a:bodyPr rtlCol="0"/>
          <a:lstStyle/>
          <a:p>
            <a:pPr rtl="0"/>
            <a:r>
              <a:rPr lang="fr-FR" sz="2000" dirty="0">
                <a:solidFill>
                  <a:schemeClr val="tx1"/>
                </a:solidFill>
              </a:rPr>
              <a:t>Création du schéma relationnel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DDB262F-9F3C-4C5C-BA60-CCD1F8FF06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1726" y="5182102"/>
            <a:ext cx="1674000" cy="759232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fr-FR" dirty="0">
                <a:solidFill>
                  <a:schemeClr val="tx2"/>
                </a:solidFill>
              </a:rPr>
              <a:t>Création du schéma relationnel UML de la base de données DataImmo via drawio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11056EF-3B3B-439E-B2CD-E66F34155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41697" y="3087467"/>
            <a:ext cx="1260000" cy="5937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Etape 2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1F036F3A-A388-4AE4-9CA9-338BFC3A22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66170" y="4104563"/>
            <a:ext cx="1800000" cy="581767"/>
          </a:xfrm>
        </p:spPr>
        <p:txBody>
          <a:bodyPr rtlCol="0"/>
          <a:lstStyle/>
          <a:p>
            <a:pPr rtl="0"/>
            <a:r>
              <a:rPr lang="fr-FR" sz="2000" dirty="0">
                <a:solidFill>
                  <a:schemeClr val="tx1"/>
                </a:solidFill>
              </a:rPr>
              <a:t>Préparation de données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DF77A485-8E15-4824-8127-565F3BFC69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2"/>
                </a:solidFill>
              </a:rPr>
              <a:t>création des clefs primaires, relier les tables par des clefs étrangères 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CC869AB-9B72-4C90-BAD4-7B2B7A28A3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53346" y="3077139"/>
            <a:ext cx="1260000" cy="5937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Etape 3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F24D4ED9-50BC-4B4E-950C-0680483C68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83346" y="4104563"/>
            <a:ext cx="1800000" cy="581767"/>
          </a:xfrm>
        </p:spPr>
        <p:txBody>
          <a:bodyPr rtlCol="0"/>
          <a:lstStyle/>
          <a:p>
            <a:pPr rtl="0"/>
            <a:r>
              <a:rPr lang="fr-FR" sz="2000" dirty="0">
                <a:solidFill>
                  <a:schemeClr val="tx1"/>
                </a:solidFill>
              </a:rPr>
              <a:t>Nettoyage de données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DA0C858-3571-4BC1-8998-A965A8F906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dirty="0">
                <a:solidFill>
                  <a:schemeClr val="tx2"/>
                </a:solidFill>
              </a:rPr>
              <a:t>Nettoyage de doublons et création des fichiers Csv pour l’importer dans BDD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BA85C11-233D-4211-ADF2-CE189B1C17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1850" y="3055053"/>
            <a:ext cx="1260000" cy="5937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Etape 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C1F38EEB-F5CB-4D43-BA30-67F805C3BB9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0522" y="4104563"/>
            <a:ext cx="2017176" cy="869332"/>
          </a:xfrm>
        </p:spPr>
        <p:txBody>
          <a:bodyPr rtlCol="0"/>
          <a:lstStyle/>
          <a:p>
            <a:pPr rtl="0"/>
            <a:r>
              <a:rPr lang="fr-FR" sz="2000" dirty="0">
                <a:solidFill>
                  <a:schemeClr val="tx1"/>
                </a:solidFill>
              </a:rPr>
              <a:t>Création de la base de données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23EBB68D-A226-474A-A745-453739C904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69357" y="5072002"/>
            <a:ext cx="1674000" cy="869332"/>
          </a:xfrm>
        </p:spPr>
        <p:txBody>
          <a:bodyPr rtlCol="0">
            <a:normAutofit fontScale="92500"/>
          </a:bodyPr>
          <a:lstStyle/>
          <a:p>
            <a:pPr rtl="0"/>
            <a:r>
              <a:rPr lang="fr-FR" dirty="0">
                <a:solidFill>
                  <a:schemeClr val="tx2"/>
                </a:solidFill>
              </a:rPr>
              <a:t>Création de la base de données dataImmo et tables sur mysqlworbench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131F0B-853E-4CEA-B0DD-3D93E96B20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86927" y="3044725"/>
            <a:ext cx="1260000" cy="5937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Etape 5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4D1AE391-EF52-4CA1-952E-6B1AEA5EAC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17698" y="4104563"/>
            <a:ext cx="1800000" cy="581767"/>
          </a:xfrm>
        </p:spPr>
        <p:txBody>
          <a:bodyPr rtlCol="0"/>
          <a:lstStyle/>
          <a:p>
            <a:pPr rtl="0"/>
            <a:r>
              <a:rPr lang="fr-FR" sz="2000" dirty="0">
                <a:solidFill>
                  <a:schemeClr val="tx1"/>
                </a:solidFill>
              </a:rPr>
              <a:t>Import et Extraction des données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C4F62B3F-B9CA-4924-B160-3520765D90C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285235" y="4973895"/>
            <a:ext cx="1674000" cy="967439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fr-FR" dirty="0">
                <a:solidFill>
                  <a:schemeClr val="tx2"/>
                </a:solidFill>
              </a:rPr>
              <a:t>Importer les fichiers csv dans mysqlworbench et extraire les données nécessaires au traitement</a:t>
            </a:r>
          </a:p>
        </p:txBody>
      </p:sp>
      <p:sp>
        <p:nvSpPr>
          <p:cNvPr id="28" name="Espace réservé de la date 3">
            <a:extLst>
              <a:ext uri="{FF2B5EF4-FFF2-40B4-BE49-F238E27FC236}">
                <a16:creationId xmlns:a16="http://schemas.microsoft.com/office/drawing/2014/main" id="{028E8055-5762-4514-88F3-A36375025C27}"/>
              </a:ext>
            </a:extLst>
          </p:cNvPr>
          <p:cNvSpPr txBox="1">
            <a:spLocks/>
          </p:cNvSpPr>
          <p:nvPr/>
        </p:nvSpPr>
        <p:spPr>
          <a:xfrm>
            <a:off x="8871291" y="5945327"/>
            <a:ext cx="2743200" cy="153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000" i="1" kern="1200">
                <a:solidFill>
                  <a:srgbClr val="4C1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4C1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0.12.2022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5F6326-8CA0-4BFE-9770-27D678EE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Présentation du projet 3 du parcours data Analyst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6AB7E-8EA6-475E-815F-06588D75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4C1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fld id="{AF24F759-2890-4717-B1AF-E04CADEEA4E9}" type="slidenum">
              <a:rPr kumimoji="0" lang="fr-FR" sz="1000" b="0" i="1" u="none" strike="noStrike" kern="1200" cap="none" spc="0" normalizeH="0" baseline="0" noProof="0" smtClean="0">
                <a:ln>
                  <a:noFill/>
                </a:ln>
                <a:solidFill>
                  <a:srgbClr val="4C1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000" b="0" i="1" u="none" strike="noStrike" kern="1200" cap="none" spc="0" normalizeH="0" baseline="0" noProof="0" dirty="0">
              <a:ln>
                <a:noFill/>
              </a:ln>
              <a:solidFill>
                <a:srgbClr val="4C1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60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290" y="1219265"/>
            <a:ext cx="7342622" cy="1215566"/>
          </a:xfrm>
        </p:spPr>
        <p:txBody>
          <a:bodyPr rtlCol="0"/>
          <a:lstStyle/>
          <a:p>
            <a:pPr rtl="0"/>
            <a:r>
              <a:rPr lang="fr-FR" dirty="0"/>
              <a:t>Dictionnaire de données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Les tables nécessaires aux traitements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 rtl="0"/>
            <a:endParaRPr lang="fr-FR" dirty="0"/>
          </a:p>
        </p:txBody>
      </p:sp>
      <p:pic>
        <p:nvPicPr>
          <p:cNvPr id="13" name="Espace réservé d’image 12" title="Paysage urbain de gratte-ciels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85934C0-E11C-97E5-4C67-AA453C73C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3" y="3023171"/>
            <a:ext cx="6040377" cy="34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r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5" y="1357818"/>
            <a:ext cx="7342622" cy="1215566"/>
          </a:xfrm>
        </p:spPr>
        <p:txBody>
          <a:bodyPr rtlCol="0"/>
          <a:lstStyle/>
          <a:p>
            <a:pPr rtl="0"/>
            <a:r>
              <a:rPr lang="fr-FR" dirty="0"/>
              <a:t>Dictionnaire de données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Table commune- Région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FCE26DE3-263D-1890-3CB4-5664F2B9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113" y="3128963"/>
            <a:ext cx="4677287" cy="2959100"/>
          </a:xfrm>
        </p:spPr>
      </p:pic>
      <p:pic>
        <p:nvPicPr>
          <p:cNvPr id="59" name="Espace réservé d’image 58" title="Bâtiment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492" r="13492"/>
          <a:stretch>
            <a:fillRect/>
          </a:stretch>
        </p:blipFill>
        <p:spPr/>
      </p:pic>
      <p:sp>
        <p:nvSpPr>
          <p:cNvPr id="35" name="Espace réservé du pied de page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r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5" y="1357818"/>
            <a:ext cx="7342622" cy="1215566"/>
          </a:xfrm>
        </p:spPr>
        <p:txBody>
          <a:bodyPr rtlCol="0"/>
          <a:lstStyle/>
          <a:p>
            <a:pPr rtl="0"/>
            <a:r>
              <a:rPr lang="fr-FR" dirty="0"/>
              <a:t>Dictionnaire de données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/>
              <a:t>Table commune- Région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FCE26DE3-263D-1890-3CB4-5664F2B9B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113" y="3128963"/>
            <a:ext cx="4677287" cy="2959100"/>
          </a:xfrm>
        </p:spPr>
      </p:pic>
      <p:pic>
        <p:nvPicPr>
          <p:cNvPr id="59" name="Espace réservé d’image 58" title="Bâtiment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492" r="13492"/>
          <a:stretch>
            <a:fillRect/>
          </a:stretch>
        </p:blipFill>
        <p:spPr/>
      </p:pic>
      <p:sp>
        <p:nvSpPr>
          <p:cNvPr id="35" name="Espace réservé du pied de page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pPr rtl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664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Schéma relationnel DataImmo</a:t>
            </a:r>
            <a:endParaRPr lang="fr-FR" b="0" dirty="0"/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LOREM IPSUM DOLOR SIT AMET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681F5A-972B-4A7A-14D9-870BE1841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78" y="1446417"/>
            <a:ext cx="9286875" cy="520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 dirty="0"/>
              <a:t>Nombre total d'appartements vendus au 1er semestre 2020</a:t>
            </a:r>
            <a:endParaRPr lang="fr-FR" b="0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accent2"/>
                </a:solidFill>
              </a:rPr>
              <a:t>Requête numéro 1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11598" y="1499471"/>
            <a:ext cx="5475600" cy="781188"/>
          </a:xfrm>
        </p:spPr>
        <p:txBody>
          <a:bodyPr rtlCol="0"/>
          <a:lstStyle/>
          <a:p>
            <a:pPr rtl="0"/>
            <a:r>
              <a:rPr lang="fr-FR" dirty="0"/>
              <a:t>SELECT ET COUNT sur </a:t>
            </a:r>
            <a:r>
              <a:rPr lang="fr-FR" dirty="0" err="1"/>
              <a:t>id_vente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B589227-233D-E18E-0767-220F3B22518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11913" y="3111596"/>
            <a:ext cx="5475287" cy="2364068"/>
          </a:xfrm>
        </p:spPr>
      </p:pic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fr-FR" dirty="0"/>
              <a:t>Ajouter un pied de page</a:t>
            </a:r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18759E-9EE0-CE95-15A7-1D7D6C54C91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254001" y="1860802"/>
            <a:ext cx="5932712" cy="4860673"/>
          </a:xfr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1E7991F1-DD39-711F-04FA-FA96E6D0245F}"/>
              </a:ext>
            </a:extLst>
          </p:cNvPr>
          <p:cNvSpPr/>
          <p:nvPr/>
        </p:nvSpPr>
        <p:spPr>
          <a:xfrm>
            <a:off x="8158842" y="2280659"/>
            <a:ext cx="508000" cy="781188"/>
          </a:xfrm>
          <a:prstGeom prst="down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 dirty="0"/>
              <a:t>Le nombre de ventes d’appartement par région pour le 1er semestre 2020</a:t>
            </a:r>
            <a:endParaRPr lang="fr-FR" b="0" dirty="0"/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accent2"/>
                </a:solidFill>
              </a:rPr>
              <a:t>GROUP BY - COUNT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dirty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10" name="Espace réservé du graphiqu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5A17DF-AA59-138F-381B-ACD5A9B4E151}"/>
              </a:ext>
            </a:extLst>
          </p:cNvPr>
          <p:cNvPicPr>
            <a:picLocks noGrp="1" noChangeAspect="1"/>
          </p:cNvPicPr>
          <p:nvPr>
            <p:ph type="chart" sz="quarter" idx="10"/>
          </p:nvPr>
        </p:nvPicPr>
        <p:blipFill>
          <a:blip r:embed="rId3"/>
          <a:stretch>
            <a:fillRect/>
          </a:stretch>
        </p:blipFill>
        <p:spPr>
          <a:xfrm>
            <a:off x="240601" y="1828799"/>
            <a:ext cx="9218359" cy="49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37_TF89027928" id="{2023990E-4B7E-4F44-9DDE-45333278AE10}" vid="{F3EC25D9-9943-4B6F-AF2F-F8ECA7443739}"/>
    </a:ext>
  </a:extLst>
</a:theme>
</file>

<file path=ppt/theme/theme2.xml><?xml version="1.0" encoding="utf-8"?>
<a:theme xmlns:a="http://schemas.openxmlformats.org/drawingml/2006/main" name="1_Thème Office">
  <a:themeElements>
    <a:clrScheme name="Custom 3">
      <a:dk1>
        <a:srgbClr val="313650"/>
      </a:dk1>
      <a:lt1>
        <a:srgbClr val="29ABE2"/>
      </a:lt1>
      <a:dk2>
        <a:srgbClr val="4C1959"/>
      </a:dk2>
      <a:lt2>
        <a:srgbClr val="1B1464"/>
      </a:lt2>
      <a:accent1>
        <a:srgbClr val="8E64AE"/>
      </a:accent1>
      <a:accent2>
        <a:srgbClr val="000000"/>
      </a:accent2>
      <a:accent3>
        <a:srgbClr val="9E005D"/>
      </a:accent3>
      <a:accent4>
        <a:srgbClr val="FFFFFF"/>
      </a:accent4>
      <a:accent5>
        <a:srgbClr val="6DC4EB"/>
      </a:accent5>
      <a:accent6>
        <a:srgbClr val="662D91"/>
      </a:accent6>
      <a:hlink>
        <a:srgbClr val="4C1959"/>
      </a:hlink>
      <a:folHlink>
        <a:srgbClr val="4C195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6CA1"/>
        </a:solidFill>
        <a:ln w="7239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0092721_TF16411243.potx" id="{439A58A7-5313-4B13-BBF0-8E905A9F65B0}" vid="{162DD572-908A-45D5-898A-F8946D2FF6E7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hexagonale foncée</Template>
  <TotalTime>2751</TotalTime>
  <Words>507</Words>
  <Application>Microsoft Office PowerPoint</Application>
  <PresentationFormat>Grand écran</PresentationFormat>
  <Paragraphs>105</Paragraphs>
  <Slides>19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Century Gothic</vt:lpstr>
      <vt:lpstr>Gill Sans SemiBold</vt:lpstr>
      <vt:lpstr>Times New Roman</vt:lpstr>
      <vt:lpstr>Thème Office</vt:lpstr>
      <vt:lpstr>1_Thème Office</vt:lpstr>
      <vt:lpstr>Création d’une base de donnée immobilière avec SQL</vt:lpstr>
      <vt:lpstr>Etapes du projet</vt:lpstr>
      <vt:lpstr>Création d’une base immobilière SQL</vt:lpstr>
      <vt:lpstr>Dictionnaire de données</vt:lpstr>
      <vt:lpstr>Dictionnaire de données</vt:lpstr>
      <vt:lpstr>Dictionnaire de données</vt:lpstr>
      <vt:lpstr>Schéma relationnel DataImmo</vt:lpstr>
      <vt:lpstr>Nombre total d'appartements vendus au 1er semestre 2020</vt:lpstr>
      <vt:lpstr>Le nombre de ventes d’appartement par région pour le 1er semestre 2020</vt:lpstr>
      <vt:lpstr>Proportion des ventes d’appartements par le nombre de pièces</vt:lpstr>
      <vt:lpstr>Liste des 10 appartements ou le prix de m² est plus élevé</vt:lpstr>
      <vt:lpstr>Prix moyen du m² d’une  maison en Ile de France</vt:lpstr>
      <vt:lpstr>Liste des 10 appartements les plus chers avec la région et nombre de m²</vt:lpstr>
      <vt:lpstr>Taux d’évolution du nb vente entre 1er trim et second trim</vt:lpstr>
      <vt:lpstr>Le classement des régions par rapport au prix au m² des appartements de plus de 4 pièces</vt:lpstr>
      <vt:lpstr>Liste des communes ayant eu moins de 50 ventes</vt:lpstr>
      <vt:lpstr>Différence en  pourcentage du  prix m² entre  appartement de  2p et 3p</vt:lpstr>
      <vt:lpstr>Moyennes des valeurs foncières des top 3 communes dans les départements (06, 13,33,59,69)</vt:lpstr>
      <vt:lpstr>top 3 communes dans les départements (06, 13,33,59,69)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d’une base de donnée immobilière avec SQL</dc:title>
  <dc:creator>mina el waghef</dc:creator>
  <cp:lastModifiedBy>mina el waghef</cp:lastModifiedBy>
  <cp:revision>2</cp:revision>
  <dcterms:created xsi:type="dcterms:W3CDTF">2022-11-29T18:20:59Z</dcterms:created>
  <dcterms:modified xsi:type="dcterms:W3CDTF">2022-12-05T10:30:12Z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2018-08-01T18:19:24.2566460Z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